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0"/>
  </p:notesMasterIdLst>
  <p:sldIdLst>
    <p:sldId id="256" r:id="rId2"/>
    <p:sldId id="288" r:id="rId3"/>
    <p:sldId id="287" r:id="rId4"/>
    <p:sldId id="281" r:id="rId5"/>
    <p:sldId id="282" r:id="rId6"/>
    <p:sldId id="283" r:id="rId7"/>
    <p:sldId id="284" r:id="rId8"/>
    <p:sldId id="285" r:id="rId9"/>
    <p:sldId id="286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79" r:id="rId1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CE7"/>
    <a:srgbClr val="FF9933"/>
    <a:srgbClr val="2E2D0D"/>
    <a:srgbClr val="271D0F"/>
    <a:srgbClr val="996600"/>
    <a:srgbClr val="CC99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8249" autoAdjust="0"/>
  </p:normalViewPr>
  <p:slideViewPr>
    <p:cSldViewPr>
      <p:cViewPr>
        <p:scale>
          <a:sx n="80" d="100"/>
          <a:sy n="80" d="100"/>
        </p:scale>
        <p:origin x="-864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0200C2EB-37B6-4968-B275-1F7BA5BBE248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A6696919-00DB-4E40-B564-3BC4FF08FA8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latin typeface="宋体" charset="-122"/>
            </a:endParaRPr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CF5CA8C5-4E35-4A47-908D-BE78CB3DDF76}" type="slidenum">
              <a:rPr lang="en-US" altLang="zh-CN" smtClean="0">
                <a:ea typeface="宋体" charset="-122"/>
              </a:rPr>
              <a:pPr/>
              <a:t>1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latin typeface="宋体" charset="-122"/>
            </a:endParaRPr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CF5CA8C5-4E35-4A47-908D-BE78CB3DDF76}" type="slidenum">
              <a:rPr lang="en-US" altLang="zh-CN" smtClean="0">
                <a:ea typeface="宋体" charset="-122"/>
              </a:rPr>
              <a:pPr/>
              <a:t>18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gray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8"/>
          <p:cNvSpPr txBox="1">
            <a:spLocks noChangeArrowheads="1"/>
          </p:cNvSpPr>
          <p:nvPr userDrawn="1"/>
        </p:nvSpPr>
        <p:spPr bwMode="auto">
          <a:xfrm>
            <a:off x="3419475" y="6308725"/>
            <a:ext cx="2152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>
                <a:solidFill>
                  <a:schemeClr val="accent2"/>
                </a:solidFill>
                <a:ea typeface="宋体" pitchFamily="2" charset="-122"/>
              </a:rPr>
              <a:t>SSE4J Tech Group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7158" y="744529"/>
            <a:ext cx="8429684" cy="1398587"/>
          </a:xfrm>
        </p:spPr>
        <p:txBody>
          <a:bodyPr/>
          <a:lstStyle>
            <a:lvl1pPr>
              <a:defRPr b="1" cap="none" spc="0">
                <a:ln w="19050">
                  <a:noFill/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schemeClr val="accent6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2E2D0D"/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D32B0A-E8CD-43CC-85A5-C74480288328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CD83C3-BBAD-4E7E-9563-E1C73C45DBC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D1123A-2458-4A8A-9812-65307425D498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908F36-E113-43DC-8568-26A25DF4F34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361CD4-D6BE-47EB-91EC-57DBA06B5E6A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E05F6B-0930-469C-BA3E-912B9EAEF87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4F9E42-5357-4B0D-82E8-389CF2AD47CA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2D463F-C8C7-4379-A80F-283681D5FE7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B25251-91FB-464A-B5CD-0D4FFA837D4D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880A6C-A476-4D73-AAA1-C574E63975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15427D-9267-424B-912A-D3DD4AE55F78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CE90E3-B574-4223-9BBE-B62609F55CE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4EEE47-21B4-42CE-AB0D-ED6F60D4BEBD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152D6C-3AFC-4D0E-AB33-B681B612FC9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EB600E-4234-4A58-A40C-1B978344C48B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76F351-0D85-46EE-9D0E-14E30CF3142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DC5543-AF2B-476A-96FD-CECF2AA106B3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2A86E5-6610-4E7A-862D-C1E011801B8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ACC40A-D4D3-4C79-B9A1-56E0F1347197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92E648-6086-441D-9979-D0684715244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FCBC7A-BD0D-4719-8ED8-EFC020573E15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541E20-E734-4D71-BF29-19C77CEABD5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164368-2534-4669-9201-D0F5E415FF71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8091BB-4917-42B7-AF0F-30937FB6754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771F28"/>
                </a:solidFill>
                <a:latin typeface="Constantia" pitchFamily="18" charset="0"/>
                <a:ea typeface="宋体" pitchFamily="2" charset="-122"/>
              </a:defRPr>
            </a:lvl1pPr>
          </a:lstStyle>
          <a:p>
            <a:pPr>
              <a:defRPr/>
            </a:pPr>
            <a:fld id="{AE62F678-FC65-496D-8876-11CD45AF8218}" type="datetimeFigureOut">
              <a:rPr lang="en-US" altLang="zh-CN"/>
              <a:pPr>
                <a:defRPr/>
              </a:pPr>
              <a:t>7/29/2011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771F28"/>
                </a:solidFill>
                <a:latin typeface="Constantia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771F28"/>
                </a:solidFill>
                <a:latin typeface="Constantia" pitchFamily="18" charset="0"/>
                <a:ea typeface="宋体" pitchFamily="2" charset="-122"/>
              </a:defRPr>
            </a:lvl1pPr>
          </a:lstStyle>
          <a:p>
            <a:pPr>
              <a:defRPr/>
            </a:pPr>
            <a:fld id="{47DCDD4F-A3FA-4EC7-89C0-68595563386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2" name="Text Box 8"/>
          <p:cNvSpPr txBox="1">
            <a:spLocks noChangeArrowheads="1"/>
          </p:cNvSpPr>
          <p:nvPr userDrawn="1"/>
        </p:nvSpPr>
        <p:spPr bwMode="auto">
          <a:xfrm>
            <a:off x="3492500" y="6308725"/>
            <a:ext cx="2152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>
                <a:solidFill>
                  <a:schemeClr val="accent2"/>
                </a:solidFill>
                <a:ea typeface="宋体" pitchFamily="2" charset="-122"/>
              </a:rPr>
              <a:t>SSE4J Tech Group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  <p:sldLayoutId id="2147483808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ln w="19050">
            <a:solidFill>
              <a:srgbClr val="FF9933"/>
            </a:solidFill>
          </a:ln>
          <a:solidFill>
            <a:srgbClr val="271D0F"/>
          </a:solidFill>
          <a:latin typeface="+mj-lt"/>
          <a:ea typeface="Verdana" pitchFamily="34" charset="0"/>
          <a:cs typeface="Verdana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5"/>
        </a:buBlip>
        <a:defRPr sz="32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6"/>
        </a:buBlip>
        <a:defRPr sz="28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5"/>
        </a:buBlip>
        <a:defRPr sz="24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Blip>
          <a:blip r:embed="rId16"/>
        </a:buBlip>
        <a:defRPr sz="20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Blip>
          <a:blip r:embed="rId15"/>
        </a:buBlip>
        <a:defRPr sz="20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Tx/>
        <a:buBlip>
          <a:blip r:embed="rId16"/>
        </a:buBlip>
        <a:defRPr sz="18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Tx/>
        <a:buBlip>
          <a:blip r:embed="rId15"/>
        </a:buBlip>
        <a:defRPr sz="18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Tx/>
        <a:buBlip>
          <a:blip r:embed="rId16"/>
        </a:buBlip>
        <a:defRPr sz="16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Tx/>
        <a:buBlip>
          <a:blip r:embed="rId15"/>
        </a:buBlip>
        <a:defRPr sz="16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sse4j.googlecode.com/svn/trunk/demo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7188" y="744538"/>
            <a:ext cx="8429625" cy="1398587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SSE4J Technique</a:t>
            </a:r>
            <a:endParaRPr lang="zh-CN" altLang="en-US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3568" y="3886200"/>
            <a:ext cx="7560839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Spatial Search Engine for Java</a:t>
            </a:r>
            <a:endParaRPr lang="zh-CN" altLang="en-US" dirty="0"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71736" y="2928934"/>
            <a:ext cx="39485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 smtClean="0"/>
              <a:t>Ajax Demo</a:t>
            </a:r>
            <a:endParaRPr lang="zh-CN" altLang="en-US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8529"/>
            <a:ext cx="9144000" cy="484094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1000108"/>
            <a:ext cx="1785918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5429256" y="3429000"/>
            <a:ext cx="714380" cy="6429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箭头连接符 4"/>
          <p:cNvCxnSpPr>
            <a:endCxn id="4" idx="1"/>
          </p:cNvCxnSpPr>
          <p:nvPr/>
        </p:nvCxnSpPr>
        <p:spPr>
          <a:xfrm>
            <a:off x="1785918" y="1285860"/>
            <a:ext cx="3747957" cy="223729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858148" y="12144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地址匹配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6453"/>
            <a:ext cx="9144000" cy="482509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86512" y="1214422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反地址匹配</a:t>
            </a:r>
            <a:r>
              <a:rPr lang="en-US" altLang="zh-CN" dirty="0" smtClean="0">
                <a:solidFill>
                  <a:srgbClr val="FF0000"/>
                </a:solidFill>
              </a:rPr>
              <a:t>[</a:t>
            </a:r>
            <a:r>
              <a:rPr lang="zh-CN" altLang="en-US" dirty="0" smtClean="0">
                <a:solidFill>
                  <a:srgbClr val="FF0000"/>
                </a:solidFill>
              </a:rPr>
              <a:t>地图中心点</a:t>
            </a:r>
            <a:r>
              <a:rPr lang="en-US" altLang="zh-CN" dirty="0" smtClean="0">
                <a:solidFill>
                  <a:srgbClr val="FF0000"/>
                </a:solidFill>
              </a:rPr>
              <a:t>]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714480" y="1000108"/>
            <a:ext cx="1000132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714612" y="1285860"/>
            <a:ext cx="3000396" cy="235745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4207"/>
            <a:ext cx="9144000" cy="484958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1214422"/>
            <a:ext cx="2071670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885842" y="1214422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POI</a:t>
            </a:r>
            <a:r>
              <a:rPr lang="zh-CN" altLang="en-US" dirty="0" smtClean="0">
                <a:solidFill>
                  <a:srgbClr val="FF0000"/>
                </a:solidFill>
              </a:rPr>
              <a:t>搜索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5143504" y="2714620"/>
            <a:ext cx="1714512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标注 5"/>
          <p:cNvSpPr/>
          <p:nvPr/>
        </p:nvSpPr>
        <p:spPr>
          <a:xfrm>
            <a:off x="7072330" y="3214686"/>
            <a:ext cx="1714512" cy="928694"/>
          </a:xfrm>
          <a:prstGeom prst="wedgeRectCallout">
            <a:avLst>
              <a:gd name="adj1" fmla="val -62761"/>
              <a:gd name="adj2" fmla="val -8711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 smtClean="0">
                <a:solidFill>
                  <a:srgbClr val="0070C0"/>
                </a:solidFill>
                <a:latin typeface="宋体" pitchFamily="2" charset="-122"/>
                <a:ea typeface="宋体" pitchFamily="2" charset="-122"/>
              </a:rPr>
              <a:t>用于路径计算</a:t>
            </a:r>
            <a:endParaRPr lang="en-US" altLang="zh-CN" sz="1600" dirty="0" smtClean="0">
              <a:solidFill>
                <a:srgbClr val="0070C0"/>
              </a:solidFill>
              <a:latin typeface="宋体" pitchFamily="2" charset="-122"/>
              <a:ea typeface="宋体" pitchFamily="2" charset="-122"/>
            </a:endParaRPr>
          </a:p>
          <a:p>
            <a:r>
              <a:rPr lang="en-US" altLang="zh-CN" sz="1600" dirty="0" smtClean="0">
                <a:solidFill>
                  <a:srgbClr val="0070C0"/>
                </a:solidFill>
                <a:latin typeface="宋体" pitchFamily="2" charset="-122"/>
                <a:ea typeface="宋体" pitchFamily="2" charset="-122"/>
              </a:rPr>
              <a:t>[</a:t>
            </a:r>
            <a:r>
              <a:rPr lang="zh-CN" altLang="en-US" sz="1600" dirty="0" smtClean="0">
                <a:solidFill>
                  <a:srgbClr val="0070C0"/>
                </a:solidFill>
                <a:latin typeface="宋体" pitchFamily="2" charset="-122"/>
                <a:ea typeface="宋体" pitchFamily="2" charset="-122"/>
              </a:rPr>
              <a:t>设置起点、途径点、终点</a:t>
            </a:r>
            <a:r>
              <a:rPr lang="en-US" altLang="zh-CN" sz="1600" dirty="0" smtClean="0">
                <a:solidFill>
                  <a:srgbClr val="0070C0"/>
                </a:solidFill>
                <a:latin typeface="宋体" pitchFamily="2" charset="-122"/>
                <a:ea typeface="宋体" pitchFamily="2" charset="-122"/>
              </a:rPr>
              <a:t>]</a:t>
            </a:r>
            <a:endParaRPr lang="zh-CN" altLang="en-US" sz="1600" dirty="0">
              <a:solidFill>
                <a:srgbClr val="0070C0"/>
              </a:solidFill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6126"/>
            <a:ext cx="9144000" cy="484574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1214422"/>
            <a:ext cx="2071670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786710" y="12144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道路搜索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0448"/>
            <a:ext cx="9144000" cy="4837103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1214422"/>
            <a:ext cx="2500298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1714480" y="1214422"/>
            <a:ext cx="285752" cy="214314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786710" y="12144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热点地图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7" name="矩形标注 6"/>
          <p:cNvSpPr/>
          <p:nvPr/>
        </p:nvSpPr>
        <p:spPr>
          <a:xfrm>
            <a:off x="6215074" y="3214686"/>
            <a:ext cx="1714512" cy="785818"/>
          </a:xfrm>
          <a:prstGeom prst="wedgeRectCallout">
            <a:avLst>
              <a:gd name="adj1" fmla="val -89081"/>
              <a:gd name="adj2" fmla="val 83656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 smtClean="0">
                <a:solidFill>
                  <a:srgbClr val="0070C0"/>
                </a:solidFill>
                <a:latin typeface="宋体" pitchFamily="2" charset="-122"/>
                <a:ea typeface="宋体" pitchFamily="2" charset="-122"/>
              </a:rPr>
              <a:t>同一点多条信息叠加</a:t>
            </a:r>
            <a:endParaRPr lang="zh-CN" altLang="en-US" sz="1600" dirty="0">
              <a:solidFill>
                <a:srgbClr val="0070C0"/>
              </a:solidFill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8289"/>
            <a:ext cx="9144000" cy="484142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58082" y="1214422"/>
            <a:ext cx="1664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路径规划</a:t>
            </a:r>
            <a:r>
              <a:rPr lang="en-US" altLang="zh-CN" dirty="0" smtClean="0">
                <a:solidFill>
                  <a:srgbClr val="FF0000"/>
                </a:solidFill>
              </a:rPr>
              <a:t>[</a:t>
            </a:r>
            <a:r>
              <a:rPr lang="zh-CN" altLang="en-US" dirty="0" smtClean="0">
                <a:solidFill>
                  <a:srgbClr val="FF0000"/>
                </a:solidFill>
              </a:rPr>
              <a:t>最快</a:t>
            </a:r>
            <a:r>
              <a:rPr lang="en-US" altLang="zh-CN" dirty="0" smtClean="0">
                <a:solidFill>
                  <a:srgbClr val="FF0000"/>
                </a:solidFill>
              </a:rPr>
              <a:t>]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5572132" y="3857628"/>
            <a:ext cx="714380" cy="6429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标注 4"/>
          <p:cNvSpPr/>
          <p:nvPr/>
        </p:nvSpPr>
        <p:spPr>
          <a:xfrm>
            <a:off x="6500826" y="3357562"/>
            <a:ext cx="1285884" cy="571504"/>
          </a:xfrm>
          <a:prstGeom prst="wedgeRectCallout">
            <a:avLst>
              <a:gd name="adj1" fmla="val -93237"/>
              <a:gd name="adj2" fmla="val 86868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 smtClean="0">
                <a:solidFill>
                  <a:srgbClr val="0070C0"/>
                </a:solidFill>
                <a:latin typeface="宋体" pitchFamily="2" charset="-122"/>
                <a:ea typeface="宋体" pitchFamily="2" charset="-122"/>
              </a:rPr>
              <a:t>途径点</a:t>
            </a:r>
            <a:r>
              <a:rPr lang="en-US" altLang="zh-CN" sz="1600" dirty="0" smtClean="0">
                <a:solidFill>
                  <a:srgbClr val="0070C0"/>
                </a:solidFill>
                <a:latin typeface="宋体" pitchFamily="2" charset="-122"/>
                <a:ea typeface="宋体" pitchFamily="2" charset="-122"/>
              </a:rPr>
              <a:t>[VIA]</a:t>
            </a:r>
            <a:endParaRPr lang="zh-CN" altLang="en-US" sz="1600" dirty="0">
              <a:solidFill>
                <a:srgbClr val="0070C0"/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3500438"/>
            <a:ext cx="2071670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/>
          <p:cNvCxnSpPr>
            <a:stCxn id="6" idx="3"/>
            <a:endCxn id="4" idx="2"/>
          </p:cNvCxnSpPr>
          <p:nvPr/>
        </p:nvCxnSpPr>
        <p:spPr>
          <a:xfrm>
            <a:off x="2071670" y="3607595"/>
            <a:ext cx="3500462" cy="57150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6370"/>
            <a:ext cx="9144000" cy="48452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58082" y="1214422"/>
            <a:ext cx="1664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路径规划</a:t>
            </a:r>
            <a:r>
              <a:rPr lang="en-US" altLang="zh-CN" dirty="0" smtClean="0">
                <a:solidFill>
                  <a:srgbClr val="FF0000"/>
                </a:solidFill>
              </a:rPr>
              <a:t>[</a:t>
            </a:r>
            <a:r>
              <a:rPr lang="zh-CN" altLang="en-US" dirty="0" smtClean="0">
                <a:solidFill>
                  <a:srgbClr val="FF0000"/>
                </a:solidFill>
              </a:rPr>
              <a:t>最快</a:t>
            </a:r>
            <a:r>
              <a:rPr lang="en-US" altLang="zh-CN" dirty="0" smtClean="0">
                <a:solidFill>
                  <a:srgbClr val="FF0000"/>
                </a:solidFill>
              </a:rPr>
              <a:t>]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1428736"/>
            <a:ext cx="3500430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2928934"/>
            <a:ext cx="2285984" cy="214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箭头连接符 5"/>
          <p:cNvCxnSpPr>
            <a:stCxn id="5" idx="3"/>
          </p:cNvCxnSpPr>
          <p:nvPr/>
        </p:nvCxnSpPr>
        <p:spPr>
          <a:xfrm>
            <a:off x="2285984" y="3036091"/>
            <a:ext cx="3571900" cy="678661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7188" y="744538"/>
            <a:ext cx="8429625" cy="1398587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SSE4J Technique</a:t>
            </a:r>
            <a:endParaRPr lang="zh-CN" altLang="en-US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3568" y="3886200"/>
            <a:ext cx="7560839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Thanks</a:t>
            </a:r>
            <a:endParaRPr lang="zh-CN" altLang="en-US" dirty="0"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28992" y="1270329"/>
            <a:ext cx="22381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 smtClean="0"/>
              <a:t>Demo</a:t>
            </a:r>
            <a:endParaRPr lang="zh-CN" altLang="en-US" sz="6000" dirty="0"/>
          </a:p>
        </p:txBody>
      </p:sp>
      <p:sp>
        <p:nvSpPr>
          <p:cNvPr id="4" name="Rectangle 46"/>
          <p:cNvSpPr>
            <a:spLocks/>
          </p:cNvSpPr>
          <p:nvPr/>
        </p:nvSpPr>
        <p:spPr bwMode="auto">
          <a:xfrm>
            <a:off x="1142976" y="3000372"/>
            <a:ext cx="6715172" cy="1285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2000" dirty="0" smtClean="0">
                <a:latin typeface="Arial" pitchFamily="34" charset="0"/>
                <a:cs typeface="Arial" pitchFamily="34" charset="0"/>
              </a:rPr>
              <a:t>SVN</a:t>
            </a:r>
            <a:r>
              <a:rPr lang="zh-CN" altLang="en-US" sz="2000" dirty="0" smtClean="0">
                <a:latin typeface="Arial" pitchFamily="34" charset="0"/>
                <a:cs typeface="Arial" pitchFamily="34" charset="0"/>
              </a:rPr>
              <a:t>地址：</a:t>
            </a:r>
            <a:r>
              <a:rPr lang="en-US" sz="2000" b="1" i="1" dirty="0" smtClean="0"/>
              <a:t> </a:t>
            </a:r>
            <a:r>
              <a:rPr lang="en-US" sz="2000" dirty="0" smtClean="0">
                <a:hlinkClick r:id="rId2"/>
              </a:rPr>
              <a:t>http://sse4j.googlecode.com/svn/trunk/demo/</a:t>
            </a: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r>
              <a:rPr lang="zh-CN" altLang="en-US" sz="2000" dirty="0" smtClean="0"/>
              <a:t>演示</a:t>
            </a:r>
            <a:r>
              <a:rPr lang="en-US" altLang="zh-CN" sz="2000" dirty="0" smtClean="0"/>
              <a:t>PPT</a:t>
            </a:r>
            <a:r>
              <a:rPr lang="zh-CN" altLang="en-US" sz="2000" dirty="0" smtClean="0"/>
              <a:t>： </a:t>
            </a:r>
            <a:r>
              <a:rPr lang="en-US" sz="2000" dirty="0" smtClean="0">
                <a:hlinkClick r:id="rId2"/>
              </a:rPr>
              <a:t>http://sse4j.googlecode.com/svn/trunk/</a:t>
            </a:r>
            <a:r>
              <a:rPr lang="en-US" altLang="zh-CN" sz="2000" dirty="0" smtClean="0">
                <a:hlinkClick r:id="rId2"/>
              </a:rPr>
              <a:t>doc</a:t>
            </a:r>
            <a:r>
              <a:rPr lang="en-US" sz="2000" dirty="0" smtClean="0">
                <a:hlinkClick r:id="rId2"/>
              </a:rPr>
              <a:t>/</a:t>
            </a: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sz="2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71736" y="2928934"/>
            <a:ext cx="390523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 smtClean="0"/>
              <a:t>Flex Demo</a:t>
            </a:r>
            <a:endParaRPr lang="zh-CN" altLang="en-US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2516"/>
            <a:ext cx="9144000" cy="549400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42844" y="1285860"/>
            <a:ext cx="2500330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4286248" y="3786190"/>
            <a:ext cx="714380" cy="6429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/>
          <p:cNvCxnSpPr>
            <a:endCxn id="4" idx="1"/>
          </p:cNvCxnSpPr>
          <p:nvPr/>
        </p:nvCxnSpPr>
        <p:spPr>
          <a:xfrm>
            <a:off x="1714480" y="1571612"/>
            <a:ext cx="2676387" cy="230873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858148" y="12144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地址匹配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2516"/>
            <a:ext cx="9144000" cy="549400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643174" y="1285860"/>
            <a:ext cx="2500330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箭头连接符 3"/>
          <p:cNvCxnSpPr>
            <a:stCxn id="3" idx="2"/>
          </p:cNvCxnSpPr>
          <p:nvPr/>
        </p:nvCxnSpPr>
        <p:spPr>
          <a:xfrm rot="16200000" flipH="1">
            <a:off x="4518421" y="946529"/>
            <a:ext cx="428630" cy="167879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86512" y="1214422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反地址匹配</a:t>
            </a:r>
            <a:r>
              <a:rPr lang="en-US" altLang="zh-CN" dirty="0" smtClean="0">
                <a:solidFill>
                  <a:srgbClr val="FF0000"/>
                </a:solidFill>
              </a:rPr>
              <a:t>[</a:t>
            </a:r>
            <a:r>
              <a:rPr lang="zh-CN" altLang="en-US" dirty="0" smtClean="0">
                <a:solidFill>
                  <a:srgbClr val="FF0000"/>
                </a:solidFill>
              </a:rPr>
              <a:t>地图中心点</a:t>
            </a:r>
            <a:r>
              <a:rPr lang="en-US" altLang="zh-CN" dirty="0" smtClean="0">
                <a:solidFill>
                  <a:srgbClr val="FF0000"/>
                </a:solidFill>
              </a:rPr>
              <a:t>]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2516"/>
            <a:ext cx="9144000" cy="549400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42844" y="1500174"/>
            <a:ext cx="2643206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885842" y="1214422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POI</a:t>
            </a:r>
            <a:r>
              <a:rPr lang="zh-CN" altLang="en-US" dirty="0" smtClean="0">
                <a:solidFill>
                  <a:srgbClr val="FF0000"/>
                </a:solidFill>
              </a:rPr>
              <a:t>搜索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2516"/>
            <a:ext cx="9144000" cy="549400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42844" y="1500174"/>
            <a:ext cx="2643206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786710" y="12144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道路搜索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2516"/>
            <a:ext cx="9144000" cy="5494004"/>
          </a:xfrm>
          <a:prstGeom prst="rect">
            <a:avLst/>
          </a:prstGeom>
        </p:spPr>
      </p:pic>
      <p:sp>
        <p:nvSpPr>
          <p:cNvPr id="7" name="矩形标注 6"/>
          <p:cNvSpPr/>
          <p:nvPr/>
        </p:nvSpPr>
        <p:spPr>
          <a:xfrm>
            <a:off x="4000496" y="2071678"/>
            <a:ext cx="1714512" cy="785818"/>
          </a:xfrm>
          <a:prstGeom prst="wedgeRectCallout">
            <a:avLst>
              <a:gd name="adj1" fmla="val -77306"/>
              <a:gd name="adj2" fmla="val -3724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红色线：最快</a:t>
            </a:r>
            <a:endParaRPr lang="en-US" altLang="zh-CN" sz="1600" dirty="0" smtClean="0">
              <a:solidFill>
                <a:srgbClr val="FF0000"/>
              </a:solidFill>
              <a:latin typeface="宋体" pitchFamily="2" charset="-122"/>
              <a:ea typeface="宋体" pitchFamily="2" charset="-122"/>
            </a:endParaRPr>
          </a:p>
          <a:p>
            <a:r>
              <a:rPr lang="zh-CN" altLang="en-US" sz="1600" dirty="0" smtClean="0">
                <a:solidFill>
                  <a:srgbClr val="0070C0"/>
                </a:solidFill>
                <a:latin typeface="宋体" pitchFamily="2" charset="-122"/>
                <a:ea typeface="宋体" pitchFamily="2" charset="-122"/>
              </a:rPr>
              <a:t>蓝色线：最短</a:t>
            </a:r>
            <a:endParaRPr lang="zh-CN" altLang="en-US" sz="1600" dirty="0">
              <a:solidFill>
                <a:srgbClr val="0070C0"/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86710" y="12144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路径规划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2516"/>
            <a:ext cx="9144000" cy="5494004"/>
          </a:xfrm>
          <a:prstGeom prst="rect">
            <a:avLst/>
          </a:prstGeom>
        </p:spPr>
      </p:pic>
      <p:sp>
        <p:nvSpPr>
          <p:cNvPr id="4" name="矩形标注 3"/>
          <p:cNvSpPr/>
          <p:nvPr/>
        </p:nvSpPr>
        <p:spPr>
          <a:xfrm>
            <a:off x="7643834" y="1142984"/>
            <a:ext cx="1214446" cy="785818"/>
          </a:xfrm>
          <a:prstGeom prst="wedgeRectCallout">
            <a:avLst>
              <a:gd name="adj1" fmla="val -89286"/>
              <a:gd name="adj2" fmla="val -8528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最快路径</a:t>
            </a:r>
            <a:endParaRPr lang="en-US" altLang="zh-CN" sz="1600" dirty="0" smtClean="0">
              <a:solidFill>
                <a:srgbClr val="FF0000"/>
              </a:solidFill>
              <a:latin typeface="宋体" pitchFamily="2" charset="-122"/>
              <a:ea typeface="宋体" pitchFamily="2" charset="-122"/>
            </a:endParaRPr>
          </a:p>
          <a:p>
            <a:pPr algn="ctr"/>
            <a:r>
              <a:rPr lang="zh-CN" altLang="en-US" sz="1600" dirty="0" smtClean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描述信息</a:t>
            </a:r>
            <a:endParaRPr lang="zh-CN" altLang="en-US" sz="1600" dirty="0">
              <a:solidFill>
                <a:srgbClr val="FF0000"/>
              </a:solidFill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pt_094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ppt_094</Template>
  <TotalTime>0</TotalTime>
  <Words>107</Words>
  <Application>Microsoft Office PowerPoint</Application>
  <PresentationFormat>全屏显示(4:3)</PresentationFormat>
  <Paragraphs>37</Paragraphs>
  <Slides>18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19" baseType="lpstr">
      <vt:lpstr>ppt_094</vt:lpstr>
      <vt:lpstr>SSE4J Technique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SSE4J Technique</vt:lpstr>
    </vt:vector>
  </TitlesOfParts>
  <Manager/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SSE4J Technique</dc:title>
  <dc:creator/>
  <cp:lastModifiedBy/>
  <cp:revision>138</cp:revision>
  <dcterms:created xsi:type="dcterms:W3CDTF">2010-03-19T11:42:00Z</dcterms:created>
  <dcterms:modified xsi:type="dcterms:W3CDTF">2011-07-29T04:07:16Z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TC103626602052</vt:lpwstr>
  </property>
</Properties>
</file>

<file path=docProps/thumbnail.jpeg>
</file>